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950" r:id="rId2"/>
    <p:sldId id="1344" r:id="rId3"/>
    <p:sldId id="460" r:id="rId4"/>
    <p:sldId id="477" r:id="rId5"/>
    <p:sldId id="478" r:id="rId6"/>
    <p:sldId id="1257" r:id="rId7"/>
    <p:sldId id="453" r:id="rId8"/>
    <p:sldId id="447" r:id="rId9"/>
    <p:sldId id="448" r:id="rId10"/>
    <p:sldId id="449" r:id="rId11"/>
    <p:sldId id="450" r:id="rId12"/>
    <p:sldId id="451" r:id="rId13"/>
    <p:sldId id="452" r:id="rId14"/>
    <p:sldId id="518" r:id="rId15"/>
    <p:sldId id="520" r:id="rId16"/>
    <p:sldId id="521" r:id="rId17"/>
    <p:sldId id="522" r:id="rId18"/>
    <p:sldId id="523" r:id="rId19"/>
    <p:sldId id="525" r:id="rId20"/>
    <p:sldId id="526" r:id="rId21"/>
    <p:sldId id="532" r:id="rId22"/>
    <p:sldId id="527" r:id="rId23"/>
    <p:sldId id="528" r:id="rId24"/>
    <p:sldId id="529" r:id="rId25"/>
    <p:sldId id="530" r:id="rId26"/>
    <p:sldId id="531" r:id="rId27"/>
    <p:sldId id="1345" r:id="rId28"/>
    <p:sldId id="545" r:id="rId29"/>
    <p:sldId id="546" r:id="rId30"/>
    <p:sldId id="1373" r:id="rId31"/>
    <p:sldId id="547" r:id="rId32"/>
    <p:sldId id="548" r:id="rId33"/>
    <p:sldId id="1374" r:id="rId34"/>
    <p:sldId id="552" r:id="rId35"/>
    <p:sldId id="549" r:id="rId36"/>
    <p:sldId id="550" r:id="rId37"/>
    <p:sldId id="553" r:id="rId38"/>
    <p:sldId id="551" r:id="rId39"/>
    <p:sldId id="1346" r:id="rId40"/>
    <p:sldId id="670" r:id="rId41"/>
    <p:sldId id="671" r:id="rId42"/>
    <p:sldId id="672" r:id="rId43"/>
    <p:sldId id="673" r:id="rId44"/>
    <p:sldId id="674" r:id="rId45"/>
    <p:sldId id="512" r:id="rId46"/>
    <p:sldId id="1268" r:id="rId47"/>
    <p:sldId id="513" r:id="rId48"/>
    <p:sldId id="514" r:id="rId49"/>
    <p:sldId id="685" r:id="rId50"/>
    <p:sldId id="686" r:id="rId51"/>
    <p:sldId id="1269" r:id="rId52"/>
    <p:sldId id="467" r:id="rId53"/>
    <p:sldId id="1375" r:id="rId54"/>
    <p:sldId id="1350" r:id="rId55"/>
    <p:sldId id="1351" r:id="rId56"/>
    <p:sldId id="954" r:id="rId57"/>
    <p:sldId id="1240" r:id="rId58"/>
    <p:sldId id="1335" r:id="rId59"/>
    <p:sldId id="256" r:id="rId60"/>
    <p:sldId id="257" r:id="rId61"/>
    <p:sldId id="1237" r:id="rId62"/>
    <p:sldId id="1238" r:id="rId63"/>
    <p:sldId id="1336" r:id="rId64"/>
    <p:sldId id="1281" r:id="rId65"/>
    <p:sldId id="1339" r:id="rId66"/>
    <p:sldId id="94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460"/>
            <p14:sldId id="477"/>
            <p14:sldId id="478"/>
            <p14:sldId id="1257"/>
            <p14:sldId id="453"/>
            <p14:sldId id="447"/>
            <p14:sldId id="448"/>
            <p14:sldId id="449"/>
            <p14:sldId id="450"/>
            <p14:sldId id="451"/>
            <p14:sldId id="452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1345"/>
            <p14:sldId id="545"/>
            <p14:sldId id="546"/>
            <p14:sldId id="1373"/>
            <p14:sldId id="547"/>
            <p14:sldId id="548"/>
            <p14:sldId id="1374"/>
            <p14:sldId id="552"/>
            <p14:sldId id="549"/>
            <p14:sldId id="550"/>
            <p14:sldId id="553"/>
            <p14:sldId id="551"/>
            <p14:sldId id="1346"/>
            <p14:sldId id="670"/>
            <p14:sldId id="671"/>
            <p14:sldId id="672"/>
            <p14:sldId id="673"/>
            <p14:sldId id="674"/>
            <p14:sldId id="512"/>
            <p14:sldId id="1268"/>
            <p14:sldId id="513"/>
            <p14:sldId id="514"/>
            <p14:sldId id="685"/>
            <p14:sldId id="686"/>
            <p14:sldId id="1269"/>
            <p14:sldId id="467"/>
            <p14:sldId id="1375"/>
            <p14:sldId id="1350"/>
            <p14:sldId id="1351"/>
            <p14:sldId id="954"/>
            <p14:sldId id="1240"/>
            <p14:sldId id="1335"/>
            <p14:sldId id="256"/>
            <p14:sldId id="257"/>
            <p14:sldId id="1237"/>
            <p14:sldId id="1238"/>
            <p14:sldId id="1336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124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4FBD8-1478-DDC5-D89D-121149638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C60A8-8683-3CB2-C9B2-BEAE77E2E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64D56-0E09-4CCA-1ACA-3FD2A06B8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D26CC-09D7-CB2C-1064-8286826ED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59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8B5A4-C5F7-9250-DCB0-CC49649D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D8139-9A33-5FC4-10F2-F6F874994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0AC3B-F81C-3ED7-8F60-37CAA44D2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E4031-E89F-C82E-1A81-03693EA50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406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24th August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0499-19F2-51DA-12D4-81510392D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7C4F-886C-ACC0-6ACB-F821E8CAB356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D0104D-3B78-CF70-57A8-CF97D434369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EED4114-9A66-AF25-11CE-9AD68726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412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20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9DD7-B2B7-34A7-A5B8-EAF1715F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C4FFBF-DCE6-E5A1-C361-22E248E40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FF33-1B50-1A18-6F77-6FA2008844EA}"/>
              </a:ext>
            </a:extLst>
          </p:cNvPr>
          <p:cNvSpPr txBox="1"/>
          <p:nvPr/>
        </p:nvSpPr>
        <p:spPr>
          <a:xfrm>
            <a:off x="8316416" y="3433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131031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264884" y="-1481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C4FD-CC2D-2962-0618-F531E806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5B6EF0-9D08-FD59-927E-A981109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F180A-F50C-F047-FA28-D8A0F38D8779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02422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24545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240938" y="-182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231693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F215A-2B35-B346-CED3-7B8F8B130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49DB-6095-20C7-3B18-DC99218FAEF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3E642D-D3B6-BC98-CC6F-28A70ACCE50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99570107-ADF4-9392-FC57-D960317F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64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458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2075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9211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did not despise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580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BDCB-9419-C9DD-BFB4-D7FEE1B69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0CB17B-9192-536A-3434-AFDF0802F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27401-E9CB-7DC8-F7E5-91B5E3C069DD}"/>
              </a:ext>
            </a:extLst>
          </p:cNvPr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1955223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2084" y="-1488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0432" y="-742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5611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E749C-B8AF-A5E1-3AF3-472E8D6B6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9C4603-558D-CD72-3C2E-1957D73E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D45AB-5390-39A1-1578-0FDC36D69C6E}"/>
              </a:ext>
            </a:extLst>
          </p:cNvPr>
          <p:cNvSpPr txBox="1"/>
          <p:nvPr/>
        </p:nvSpPr>
        <p:spPr>
          <a:xfrm>
            <a:off x="8225036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53561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your voice and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38026-7B60-2B5B-49D4-591F8E77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24ADCD-5BE1-B277-597A-EA79A27EA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bless Your Name in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bless Your  Name in the evening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bless Your Name in the morning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2D013-6D6D-7815-0331-BED7F26EBFB4}"/>
              </a:ext>
            </a:extLst>
          </p:cNvPr>
          <p:cNvSpPr txBox="1"/>
          <p:nvPr/>
        </p:nvSpPr>
        <p:spPr>
          <a:xfrm>
            <a:off x="8172400" y="19472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542186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6E7F-0367-B736-3EA8-EABDE4A6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A666BD-5E30-F8A3-BEF7-27293DDDC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A529A-FF6F-0869-8667-5D75E89707AA}"/>
              </a:ext>
            </a:extLst>
          </p:cNvPr>
          <p:cNvSpPr txBox="1"/>
          <p:nvPr/>
        </p:nvSpPr>
        <p:spPr>
          <a:xfrm>
            <a:off x="8316416" y="-1481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211624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62593-E898-FA18-64E2-D4B9441D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0767CF-E1FA-C4F7-3F01-C6BAA34C9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E857B-2168-B865-F97A-74087DA85F62}"/>
              </a:ext>
            </a:extLst>
          </p:cNvPr>
          <p:cNvSpPr txBox="1"/>
          <p:nvPr/>
        </p:nvSpPr>
        <p:spPr>
          <a:xfrm>
            <a:off x="8172400" y="19472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360274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C8FDC-12EC-CBD1-45CF-173EDB41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60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4333</TotalTime>
  <Words>1660</Words>
  <Application>Microsoft Office PowerPoint</Application>
  <PresentationFormat>On-screen Show (4:3)</PresentationFormat>
  <Paragraphs>345</Paragraphs>
  <Slides>66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152</cp:revision>
  <dcterms:created xsi:type="dcterms:W3CDTF">2024-09-27T16:56:29Z</dcterms:created>
  <dcterms:modified xsi:type="dcterms:W3CDTF">2025-08-18T09:54:04Z</dcterms:modified>
</cp:coreProperties>
</file>